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0" r:id="rId2"/>
    <p:sldId id="259" r:id="rId3"/>
    <p:sldId id="256" r:id="rId4"/>
    <p:sldId id="261" r:id="rId5"/>
    <p:sldId id="257" r:id="rId6"/>
    <p:sldId id="258" r:id="rId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2070" y="56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López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 Juan López</a:t>
            </a:r>
          </a:p>
        </p:txBody>
      </p:sp>
      <p:sp>
        <p:nvSpPr>
          <p:cNvPr id="94" name="“Escribir una cita aquí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“Escribir una cita aquí” </a:t>
            </a:r>
          </a:p>
        </p:txBody>
      </p:sp>
      <p:sp>
        <p:nvSpPr>
          <p:cNvPr id="9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2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4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n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n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89C6949-7A7D-464E-974B-B04DB3050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09E04E-98E4-4A0A-BAA0-354F7C50E50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8FF6A9D-D1A7-4A74-BDF1-3A74D02A7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756"/>
            <a:ext cx="13947655" cy="98784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9DA09AC-A136-408F-9D8C-B94BA865ECCC}"/>
              </a:ext>
            </a:extLst>
          </p:cNvPr>
          <p:cNvSpPr txBox="1"/>
          <p:nvPr/>
        </p:nvSpPr>
        <p:spPr>
          <a:xfrm>
            <a:off x="957784" y="4805435"/>
            <a:ext cx="266739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PUNTOS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3638B2E-0878-4EFF-952C-BAB697AD5129}"/>
              </a:ext>
            </a:extLst>
          </p:cNvPr>
          <p:cNvSpPr txBox="1"/>
          <p:nvPr/>
        </p:nvSpPr>
        <p:spPr>
          <a:xfrm>
            <a:off x="8374625" y="8051696"/>
            <a:ext cx="215443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NOMBRE</a:t>
            </a:r>
          </a:p>
        </p:txBody>
      </p:sp>
    </p:spTree>
    <p:extLst>
      <p:ext uri="{BB962C8B-B14F-4D97-AF65-F5344CB8AC3E}">
        <p14:creationId xmlns:p14="http://schemas.microsoft.com/office/powerpoint/2010/main" val="257836613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CuadroTexto"/>
          <p:cNvSpPr txBox="1"/>
          <p:nvPr/>
        </p:nvSpPr>
        <p:spPr>
          <a:xfrm>
            <a:off x="7634111" y="8162948"/>
            <a:ext cx="215443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NOMBRE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36" y="-91752"/>
            <a:ext cx="13975200" cy="9888382"/>
          </a:xfrm>
          <a:prstGeom prst="rect">
            <a:avLst/>
          </a:prstGeom>
        </p:spPr>
      </p:pic>
      <p:sp>
        <p:nvSpPr>
          <p:cNvPr id="5" name="2 CuadroTexto"/>
          <p:cNvSpPr txBox="1"/>
          <p:nvPr/>
        </p:nvSpPr>
        <p:spPr>
          <a:xfrm>
            <a:off x="8785542" y="8305181"/>
            <a:ext cx="215443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600" dirty="0">
                <a:solidFill>
                  <a:schemeClr val="bg1"/>
                </a:solidFill>
              </a:rPr>
              <a:t>NOMBRE</a:t>
            </a:r>
            <a:endParaRPr kumimoji="0" lang="es-ES" sz="36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6185232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RECONOCIMIENTO etl.jpg" descr="RECONOCIMIENTO et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-63008"/>
            <a:ext cx="13974876" cy="987961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2 CuadroTexto"/>
          <p:cNvSpPr txBox="1"/>
          <p:nvPr/>
        </p:nvSpPr>
        <p:spPr>
          <a:xfrm>
            <a:off x="8726206" y="8250723"/>
            <a:ext cx="216868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NOMBRE</a:t>
            </a:r>
            <a:endParaRPr kumimoji="0" lang="es-ES" sz="36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142532" y="1433480"/>
            <a:ext cx="71673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Bono Rapidez </a:t>
            </a:r>
          </a:p>
          <a:p>
            <a:pPr algn="ctr"/>
            <a:r>
              <a:rPr lang="es-ES" sz="54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ETL &lt;30 días de 250€</a:t>
            </a:r>
            <a:endParaRPr lang="es-ES" sz="54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CONOCIMIENTO etl.jpg" descr="RECONOCIMIENTO et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-63008"/>
            <a:ext cx="13974876" cy="987961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2 CuadroTexto"/>
          <p:cNvSpPr txBox="1"/>
          <p:nvPr/>
        </p:nvSpPr>
        <p:spPr>
          <a:xfrm>
            <a:off x="8726206" y="8250723"/>
            <a:ext cx="216868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NOMBRE</a:t>
            </a:r>
            <a:endParaRPr kumimoji="0" lang="es-ES" sz="36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959790" y="1433480"/>
            <a:ext cx="75328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54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Bono </a:t>
            </a:r>
            <a:r>
              <a:rPr lang="es-ES" sz="5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Rapidez de 250€</a:t>
            </a:r>
          </a:p>
          <a:p>
            <a:pPr algn="ctr"/>
            <a:r>
              <a:rPr lang="es-ES" sz="54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Por ser ETL &lt; 30 días </a:t>
            </a:r>
            <a:endParaRPr lang="es-ES" sz="54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873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RECONOCIMIENTO RD.jpg" descr="RECONOCIMIENTO 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6455" y="-60131"/>
            <a:ext cx="13966734" cy="987386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2 CuadroTexto"/>
          <p:cNvSpPr txBox="1"/>
          <p:nvPr/>
        </p:nvSpPr>
        <p:spPr>
          <a:xfrm>
            <a:off x="8558219" y="8117160"/>
            <a:ext cx="215443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NOMBRE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RECONOCIMIENTO rvp.jpg" descr="RECONOCIMIENTO rv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0807" y="-62314"/>
            <a:ext cx="13915438" cy="983759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2 CuadroTexto"/>
          <p:cNvSpPr txBox="1"/>
          <p:nvPr/>
        </p:nvSpPr>
        <p:spPr>
          <a:xfrm>
            <a:off x="8540297" y="8093685"/>
            <a:ext cx="215443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600" dirty="0">
                <a:solidFill>
                  <a:schemeClr val="bg1"/>
                </a:solidFill>
              </a:rPr>
              <a:t>NOMBRE</a:t>
            </a:r>
            <a:endParaRPr kumimoji="0" lang="es-ES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3423</TotalTime>
  <Words>29</Words>
  <Application>Microsoft Office PowerPoint</Application>
  <PresentationFormat>Personalizado</PresentationFormat>
  <Paragraphs>12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Pepi Morejon Rodriguez</dc:creator>
  <cp:lastModifiedBy>mikypalacios1972@gmail.com</cp:lastModifiedBy>
  <cp:revision>65</cp:revision>
  <dcterms:modified xsi:type="dcterms:W3CDTF">2021-02-24T14:52:19Z</dcterms:modified>
</cp:coreProperties>
</file>